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4" r:id="rId5"/>
    <p:sldId id="260" r:id="rId6"/>
    <p:sldId id="265"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pPr/>
              <a:t>07.05.2024</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pPr/>
              <a:t>07.05.2024</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07.05.2024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pPr/>
              <a:t>07.05.2024</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286124"/>
            <a:ext cx="8208912" cy="3286148"/>
          </a:xfrm>
        </p:spPr>
        <p:txBody>
          <a:bodyPr>
            <a:normAutofit fontScale="90000"/>
          </a:bodyPr>
          <a:lstStyle/>
          <a:p>
            <a:pPr algn="ct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solidFill>
                  <a:schemeClr val="accent2">
                    <a:lumMod val="50000"/>
                  </a:schemeClr>
                </a:solidFill>
              </a:rPr>
              <a:t/>
            </a:r>
            <a:br>
              <a:rPr lang="ru-RU" sz="6000" dirty="0" smtClean="0">
                <a:solidFill>
                  <a:schemeClr val="accent2">
                    <a:lumMod val="50000"/>
                  </a:schemeClr>
                </a:solidFill>
              </a:rPr>
            </a:br>
            <a:r>
              <a:rPr lang="ru-RU" sz="6000" dirty="0" smtClean="0"/>
              <a:t/>
            </a:r>
            <a:br>
              <a:rPr lang="ru-RU" sz="6000" dirty="0" smtClean="0"/>
            </a:br>
            <a:r>
              <a:rPr lang="ru-RU" sz="6000" dirty="0" smtClean="0"/>
              <a:t>                  </a:t>
            </a:r>
            <a:br>
              <a:rPr lang="ru-RU" sz="6000" dirty="0" smtClean="0"/>
            </a:br>
            <a:r>
              <a:rPr lang="ru-RU" sz="6000" dirty="0"/>
              <a:t/>
            </a:r>
            <a:br>
              <a:rPr lang="ru-RU" sz="6000" dirty="0"/>
            </a:br>
            <a:endParaRPr lang="ru-RU" sz="3200" dirty="0">
              <a:solidFill>
                <a:schemeClr val="bg1">
                  <a:lumMod val="95000"/>
                  <a:lumOff val="5000"/>
                </a:schemeClr>
              </a:solidFill>
            </a:endParaRPr>
          </a:p>
        </p:txBody>
      </p:sp>
      <p:sp>
        <p:nvSpPr>
          <p:cNvPr id="3" name="Прямоугольник 2"/>
          <p:cNvSpPr/>
          <p:nvPr/>
        </p:nvSpPr>
        <p:spPr>
          <a:xfrm>
            <a:off x="142844" y="1000107"/>
            <a:ext cx="8858312" cy="6124754"/>
          </a:xfrm>
          <a:prstGeom prst="rect">
            <a:avLst/>
          </a:prstGeom>
        </p:spPr>
        <p:txBody>
          <a:bodyPr wrap="square">
            <a:spAutoFit/>
          </a:bodyPr>
          <a:lstStyle/>
          <a:p>
            <a:pPr algn="ctr"/>
            <a:r>
              <a:rPr lang="ru-RU" sz="4800" b="1" i="1" dirty="0" smtClean="0">
                <a:solidFill>
                  <a:srgbClr val="FF0000"/>
                </a:solidFill>
                <a:latin typeface="Times New Roman" pitchFamily="18" charset="0"/>
                <a:cs typeface="Times New Roman" pitchFamily="18" charset="0"/>
              </a:rPr>
              <a:t>Подвиг </a:t>
            </a:r>
            <a:br>
              <a:rPr lang="ru-RU" sz="4800" b="1" i="1" dirty="0" smtClean="0">
                <a:solidFill>
                  <a:srgbClr val="FF0000"/>
                </a:solidFill>
                <a:latin typeface="Times New Roman" pitchFamily="18" charset="0"/>
                <a:cs typeface="Times New Roman" pitchFamily="18" charset="0"/>
              </a:rPr>
            </a:br>
            <a:r>
              <a:rPr lang="ru-RU" sz="4800" b="1" i="1" dirty="0" smtClean="0">
                <a:solidFill>
                  <a:srgbClr val="FF0000"/>
                </a:solidFill>
                <a:latin typeface="Times New Roman" pitchFamily="18" charset="0"/>
                <a:cs typeface="Times New Roman" pitchFamily="18" charset="0"/>
              </a:rPr>
              <a:t>Александра </a:t>
            </a:r>
            <a:r>
              <a:rPr lang="ru-RU" sz="4800" b="1" i="1" dirty="0" smtClean="0">
                <a:solidFill>
                  <a:srgbClr val="FF0000"/>
                </a:solidFill>
                <a:latin typeface="Times New Roman" pitchFamily="18" charset="0"/>
                <a:cs typeface="Times New Roman" pitchFamily="18" charset="0"/>
              </a:rPr>
              <a:t>Матросова</a:t>
            </a:r>
          </a:p>
          <a:p>
            <a:pPr algn="ctr"/>
            <a:endParaRPr lang="ru-RU" sz="4800" b="1" i="1" dirty="0" smtClean="0">
              <a:solidFill>
                <a:schemeClr val="accent2">
                  <a:lumMod val="50000"/>
                </a:schemeClr>
              </a:solidFill>
              <a:latin typeface="Times New Roman" pitchFamily="18" charset="0"/>
              <a:cs typeface="Times New Roman" pitchFamily="18" charset="0"/>
            </a:endParaRPr>
          </a:p>
          <a:p>
            <a:pPr algn="ctr"/>
            <a:endParaRPr lang="ru-RU" sz="4800" b="1" i="1" dirty="0" smtClean="0">
              <a:solidFill>
                <a:schemeClr val="accent2">
                  <a:lumMod val="50000"/>
                </a:schemeClr>
              </a:solidFill>
              <a:latin typeface="Times New Roman" pitchFamily="18" charset="0"/>
              <a:cs typeface="Times New Roman" pitchFamily="18" charset="0"/>
            </a:endParaRPr>
          </a:p>
          <a:p>
            <a:pPr algn="ctr"/>
            <a:endParaRPr lang="ru-RU" sz="4800" b="1" i="1" dirty="0" smtClean="0">
              <a:solidFill>
                <a:schemeClr val="accent2">
                  <a:lumMod val="50000"/>
                </a:schemeClr>
              </a:solidFill>
              <a:latin typeface="Times New Roman" pitchFamily="18" charset="0"/>
              <a:cs typeface="Times New Roman" pitchFamily="18" charset="0"/>
            </a:endParaRPr>
          </a:p>
          <a:p>
            <a:pPr algn="ctr"/>
            <a:endParaRPr lang="ru-RU" sz="4800" b="1" i="1" dirty="0" smtClean="0">
              <a:solidFill>
                <a:schemeClr val="accent2">
                  <a:lumMod val="50000"/>
                </a:schemeClr>
              </a:solidFill>
              <a:latin typeface="Times New Roman" pitchFamily="18" charset="0"/>
              <a:cs typeface="Times New Roman" pitchFamily="18" charset="0"/>
            </a:endParaRPr>
          </a:p>
          <a:p>
            <a:endParaRPr lang="ru-RU" dirty="0" smtClean="0">
              <a:solidFill>
                <a:schemeClr val="accent2">
                  <a:lumMod val="50000"/>
                </a:schemeClr>
              </a:solidFill>
            </a:endParaRPr>
          </a:p>
          <a:p>
            <a:r>
              <a:rPr lang="ru-RU" dirty="0" smtClean="0">
                <a:solidFill>
                  <a:schemeClr val="accent2">
                    <a:lumMod val="50000"/>
                  </a:schemeClr>
                </a:solidFill>
              </a:rPr>
              <a:t>Составила </a:t>
            </a:r>
            <a:r>
              <a:rPr lang="ru-RU" dirty="0" smtClean="0">
                <a:solidFill>
                  <a:schemeClr val="accent2">
                    <a:lumMod val="50000"/>
                  </a:schemeClr>
                </a:solidFill>
              </a:rPr>
              <a:t>Савчук Т.В., воспитатель высшей квалификационной категории, МБДОУ №</a:t>
            </a:r>
            <a:r>
              <a:rPr lang="ru-RU" dirty="0" smtClean="0">
                <a:solidFill>
                  <a:schemeClr val="accent2">
                    <a:lumMod val="50000"/>
                  </a:schemeClr>
                </a:solidFill>
              </a:rPr>
              <a:t>4 </a:t>
            </a:r>
            <a:r>
              <a:rPr lang="ru-RU" dirty="0" err="1" smtClean="0">
                <a:solidFill>
                  <a:schemeClr val="accent2">
                    <a:lumMod val="50000"/>
                  </a:schemeClr>
                </a:solidFill>
              </a:rPr>
              <a:t>пгт</a:t>
            </a:r>
            <a:r>
              <a:rPr lang="ru-RU" dirty="0" smtClean="0">
                <a:solidFill>
                  <a:schemeClr val="accent2">
                    <a:lumMod val="50000"/>
                  </a:schemeClr>
                </a:solidFill>
              </a:rPr>
              <a:t> </a:t>
            </a:r>
            <a:r>
              <a:rPr lang="ru-RU" dirty="0" err="1" smtClean="0">
                <a:solidFill>
                  <a:schemeClr val="accent2">
                    <a:lumMod val="50000"/>
                  </a:schemeClr>
                </a:solidFill>
              </a:rPr>
              <a:t>Кавалерово</a:t>
            </a:r>
            <a:r>
              <a:rPr lang="ru-RU" dirty="0" smtClean="0">
                <a:solidFill>
                  <a:schemeClr val="accent2">
                    <a:lumMod val="50000"/>
                  </a:schemeClr>
                </a:solidFill>
              </a:rPr>
              <a:t/>
            </a:r>
            <a:br>
              <a:rPr lang="ru-RU" dirty="0" smtClean="0">
                <a:solidFill>
                  <a:schemeClr val="accent2">
                    <a:lumMod val="50000"/>
                  </a:schemeClr>
                </a:solidFill>
              </a:rPr>
            </a:br>
            <a:r>
              <a:rPr lang="ru-RU" sz="800" dirty="0" smtClean="0">
                <a:solidFill>
                  <a:schemeClr val="accent2">
                    <a:lumMod val="50000"/>
                  </a:schemeClr>
                </a:solidFill>
              </a:rPr>
              <a:t/>
            </a:r>
            <a:br>
              <a:rPr lang="ru-RU" sz="800" dirty="0" smtClean="0">
                <a:solidFill>
                  <a:schemeClr val="accent2">
                    <a:lumMod val="50000"/>
                  </a:schemeClr>
                </a:solidFill>
              </a:rPr>
            </a:br>
            <a:r>
              <a:rPr lang="ru-RU" sz="800" dirty="0" smtClean="0">
                <a:solidFill>
                  <a:schemeClr val="accent2">
                    <a:lumMod val="50000"/>
                  </a:schemeClr>
                </a:solidFill>
              </a:rPr>
              <a:t/>
            </a:r>
            <a:br>
              <a:rPr lang="ru-RU" sz="800" dirty="0" smtClean="0">
                <a:solidFill>
                  <a:schemeClr val="accent2">
                    <a:lumMod val="50000"/>
                  </a:schemeClr>
                </a:solidFill>
              </a:rPr>
            </a:br>
            <a:r>
              <a:rPr lang="ru-RU" sz="800" dirty="0" smtClean="0">
                <a:solidFill>
                  <a:schemeClr val="accent2">
                    <a:lumMod val="50000"/>
                  </a:schemeClr>
                </a:solidFill>
              </a:rPr>
              <a:t/>
            </a:r>
            <a:br>
              <a:rPr lang="ru-RU" sz="800" dirty="0" smtClean="0">
                <a:solidFill>
                  <a:schemeClr val="accent2">
                    <a:lumMod val="50000"/>
                  </a:schemeClr>
                </a:solidFill>
              </a:rPr>
            </a:br>
            <a:r>
              <a:rPr lang="ru-RU" sz="800" dirty="0" smtClean="0">
                <a:solidFill>
                  <a:schemeClr val="accent2">
                    <a:lumMod val="50000"/>
                  </a:schemeClr>
                </a:solidFill>
              </a:rPr>
              <a:t/>
            </a:r>
            <a:br>
              <a:rPr lang="ru-RU" sz="800" dirty="0" smtClean="0">
                <a:solidFill>
                  <a:schemeClr val="accent2">
                    <a:lumMod val="50000"/>
                  </a:schemeClr>
                </a:solidFill>
              </a:rPr>
            </a:br>
            <a:endParaRPr lang="ru-RU" dirty="0"/>
          </a:p>
        </p:txBody>
      </p:sp>
    </p:spTree>
    <p:extLst>
      <p:ext uri="{BB962C8B-B14F-4D97-AF65-F5344CB8AC3E}">
        <p14:creationId xmlns="" xmlns:p14="http://schemas.microsoft.com/office/powerpoint/2010/main" val="1064252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50349"/>
            <a:ext cx="8424936" cy="1366483"/>
          </a:xfrm>
        </p:spPr>
        <p:txBody>
          <a:bodyPr>
            <a:noAutofit/>
          </a:bodyPr>
          <a:lstStyle/>
          <a:p>
            <a:pPr algn="ctr"/>
            <a: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t>Подвиг Александра Матросова стал одним из символов героизма и вошел в историю Великой Отечественной войны</a:t>
            </a:r>
            <a:endParaRPr lang="ru-RU" sz="3200" b="1" i="1" dirty="0">
              <a:solidFill>
                <a:schemeClr val="bg1">
                  <a:lumMod val="85000"/>
                  <a:lumOff val="15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99592" y="2132857"/>
            <a:ext cx="7128792" cy="39604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789932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064896" cy="5400600"/>
          </a:xfrm>
        </p:spPr>
        <p:txBody>
          <a:bodyPr>
            <a:noAutofit/>
          </a:bodyPr>
          <a:lstStyle/>
          <a:p>
            <a: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t>Шел 1941 год</a:t>
            </a: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a:t>
            </a:r>
            <a:b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b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 </a:t>
            </a:r>
            <a: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t>Советская молодежь стремилась на фронт, чтобы вступить в борьбу с врагом. </a:t>
            </a: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
            </a:r>
            <a:b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b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Будущий </a:t>
            </a:r>
            <a: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t>герой, Александр Матросов, был зачислен добровольцем в качестве курсанта пехотного военного училища. </a:t>
            </a: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
            </a:r>
            <a:b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b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
            </a:r>
            <a:b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br>
            <a:r>
              <a:rPr lang="ru-RU" sz="32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Курсанты </a:t>
            </a:r>
            <a: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t>были выпущены из училища досрочно и направлены на фронт.</a:t>
            </a:r>
            <a:br>
              <a:rPr lang="ru-RU" sz="3200" b="1" i="1" dirty="0">
                <a:solidFill>
                  <a:schemeClr val="bg1">
                    <a:lumMod val="85000"/>
                    <a:lumOff val="15000"/>
                  </a:schemeClr>
                </a:solidFill>
                <a:effectLst/>
                <a:latin typeface="Times New Roman" panose="02020603050405020304" pitchFamily="18" charset="0"/>
                <a:cs typeface="Times New Roman" panose="02020603050405020304" pitchFamily="18" charset="0"/>
              </a:rPr>
            </a:br>
            <a:endParaRPr lang="ru-RU" sz="3200" b="1" i="1" dirty="0">
              <a:solidFill>
                <a:schemeClr val="bg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53075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872" y="620688"/>
            <a:ext cx="8497600" cy="3240360"/>
          </a:xfrm>
        </p:spPr>
        <p:txBody>
          <a:bodyPr>
            <a:noAutofit/>
          </a:bodyPr>
          <a:lstStyle/>
          <a:p>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27 февраля 1943 года Шел ожесточенный бой у небольшого поселка Чернушки Псковской области. Советские солдаты попали под мощный пулемётный огонь фашистов. Вражеский пулеметный огонь, который велся из дзота </a:t>
            </a:r>
            <a:r>
              <a:rPr lang="ru-RU" sz="28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.Один </a:t>
            </a:r>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пулемет противника был уничтожен </a:t>
            </a:r>
            <a:r>
              <a:rPr lang="ru-RU" sz="28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,второй </a:t>
            </a:r>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пулемёт уничтожила другая группа советских бойцов. А пулемет под прикрытием третьего дзота продолжал вести плотный </a:t>
            </a:r>
            <a:r>
              <a:rPr lang="ru-RU" sz="28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огонь</a:t>
            </a:r>
            <a:endParaRPr lang="ru-RU" sz="2800" b="1" i="1" dirty="0">
              <a:solidFill>
                <a:schemeClr val="bg1">
                  <a:lumMod val="85000"/>
                  <a:lumOff val="15000"/>
                </a:schemeClr>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27584" y="3933056"/>
            <a:ext cx="7056784" cy="237626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874994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052736"/>
            <a:ext cx="7920880" cy="2952328"/>
          </a:xfrm>
        </p:spPr>
        <p:txBody>
          <a:bodyPr>
            <a:noAutofit/>
          </a:bodyPr>
          <a:lstStyle/>
          <a:p>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И вот тогда поднялся гвардии рядовой Александр Матросов, связной командира роты. Александр с гранатами и автоматом стал пробиваться к вражескому дзоту</a:t>
            </a:r>
            <a:r>
              <a:rPr lang="ru-RU" sz="2800" b="1" i="1" dirty="0" smtClean="0">
                <a:solidFill>
                  <a:schemeClr val="bg1">
                    <a:lumMod val="85000"/>
                    <a:lumOff val="15000"/>
                  </a:schemeClr>
                </a:solidFill>
                <a:effectLst/>
                <a:latin typeface="Times New Roman" panose="02020603050405020304" pitchFamily="18" charset="0"/>
                <a:cs typeface="Times New Roman" panose="02020603050405020304" pitchFamily="18" charset="0"/>
              </a:rPr>
              <a:t>.</a:t>
            </a:r>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 Рванувшись вперед, своим сердцем и грудью Матросов упал на огневую точку врага и заглушил дзот. </a:t>
            </a:r>
            <a:r>
              <a:rPr lang="en-US"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Путь для продвижения его боевых товарищей вперед был открыт.</a:t>
            </a:r>
            <a: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t/>
            </a:r>
            <a:br>
              <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rPr>
            </a:br>
            <a:endParaRPr lang="ru-RU" sz="2800" b="1" i="1" dirty="0">
              <a:solidFill>
                <a:schemeClr val="bg1">
                  <a:lumMod val="85000"/>
                  <a:lumOff val="15000"/>
                </a:schemeClr>
              </a:solidFill>
              <a:effectLst/>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99792" y="4005064"/>
            <a:ext cx="3816424" cy="25922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00996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8136904" cy="3539430"/>
          </a:xfrm>
          <a:prstGeom prst="rect">
            <a:avLst/>
          </a:prstGeom>
        </p:spPr>
        <p:txBody>
          <a:bodyPr wrap="square">
            <a:spAutoFit/>
          </a:bodyPr>
          <a:lstStyle/>
          <a:p>
            <a:r>
              <a:rPr lang="ru-RU" sz="2800" b="1" i="1" dirty="0">
                <a:solidFill>
                  <a:schemeClr val="bg1">
                    <a:lumMod val="85000"/>
                    <a:lumOff val="15000"/>
                  </a:schemeClr>
                </a:solidFill>
                <a:latin typeface="Times New Roman" panose="02020603050405020304" pitchFamily="18" charset="0"/>
                <a:cs typeface="Times New Roman" panose="02020603050405020304" pitchFamily="18" charset="0"/>
              </a:rPr>
              <a:t>Спустя час поселок Чернушки был </a:t>
            </a:r>
            <a:r>
              <a:rPr lang="ru-RU" sz="2800" b="1" i="1" dirty="0" smtClean="0">
                <a:solidFill>
                  <a:schemeClr val="bg1">
                    <a:lumMod val="85000"/>
                    <a:lumOff val="15000"/>
                  </a:schemeClr>
                </a:solidFill>
                <a:latin typeface="Times New Roman" panose="02020603050405020304" pitchFamily="18" charset="0"/>
                <a:cs typeface="Times New Roman" panose="02020603050405020304" pitchFamily="18" charset="0"/>
              </a:rPr>
              <a:t>взят.  </a:t>
            </a:r>
            <a:r>
              <a:rPr lang="ru-RU" sz="2800" b="1" i="1" dirty="0">
                <a:solidFill>
                  <a:schemeClr val="bg1">
                    <a:lumMod val="85000"/>
                    <a:lumOff val="15000"/>
                  </a:schemeClr>
                </a:solidFill>
                <a:latin typeface="Times New Roman" panose="02020603050405020304" pitchFamily="18" charset="0"/>
                <a:cs typeface="Times New Roman" panose="02020603050405020304" pitchFamily="18" charset="0"/>
              </a:rPr>
              <a:t>Александру Матросову за совершенный им подвиг было присвоено звание Героя Советского Союза, посмертно. </a:t>
            </a:r>
            <a:endParaRPr lang="ru-RU" sz="2800" b="1" i="1" dirty="0" smtClean="0">
              <a:solidFill>
                <a:schemeClr val="bg1">
                  <a:lumMod val="85000"/>
                  <a:lumOff val="15000"/>
                </a:schemeClr>
              </a:solidFill>
              <a:latin typeface="Times New Roman" panose="02020603050405020304" pitchFamily="18" charset="0"/>
              <a:cs typeface="Times New Roman" panose="02020603050405020304" pitchFamily="18" charset="0"/>
            </a:endParaRPr>
          </a:p>
          <a:p>
            <a:r>
              <a:rPr lang="ru-RU" sz="2800" b="1" i="1" dirty="0" smtClean="0">
                <a:solidFill>
                  <a:schemeClr val="bg1">
                    <a:lumMod val="85000"/>
                    <a:lumOff val="15000"/>
                  </a:schemeClr>
                </a:solidFill>
                <a:latin typeface="Times New Roman" panose="02020603050405020304" pitchFamily="18" charset="0"/>
                <a:cs typeface="Times New Roman" panose="02020603050405020304" pitchFamily="18" charset="0"/>
              </a:rPr>
              <a:t>Аналогичные </a:t>
            </a:r>
            <a:r>
              <a:rPr lang="ru-RU" sz="2800" b="1" i="1" dirty="0">
                <a:solidFill>
                  <a:schemeClr val="bg1">
                    <a:lumMod val="85000"/>
                    <a:lumOff val="15000"/>
                  </a:schemeClr>
                </a:solidFill>
                <a:latin typeface="Times New Roman" panose="02020603050405020304" pitchFamily="18" charset="0"/>
                <a:cs typeface="Times New Roman" panose="02020603050405020304" pitchFamily="18" charset="0"/>
              </a:rPr>
              <a:t>подвиги во время Великой Отечественной войны совершили более 400 человек, и все они герои.</a:t>
            </a:r>
          </a:p>
          <a:p>
            <a:endParaRPr lang="ru-RU" sz="2800"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71700" y="3645024"/>
            <a:ext cx="6048672" cy="29523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341905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123</TotalTime>
  <Words>166</Words>
  <Application>Microsoft Office PowerPoint</Application>
  <PresentationFormat>Экран (4:3)</PresentationFormat>
  <Paragraphs>14</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Бумажная</vt:lpstr>
      <vt:lpstr>                           </vt:lpstr>
      <vt:lpstr>Подвиг Александра Матросова стал одним из символов героизма и вошел в историю Великой Отечественной войны</vt:lpstr>
      <vt:lpstr>Шел 1941 год.  Советская молодежь стремилась на фронт, чтобы вступить в борьбу с врагом.  Будущий герой, Александр Матросов, был зачислен добровольцем в качестве курсанта пехотного военного училища.   Курсанты были выпущены из училища досрочно и направлены на фронт. </vt:lpstr>
      <vt:lpstr>27 февраля 1943 года Шел ожесточенный бой у небольшого поселка Чернушки Псковской области. Советские солдаты попали под мощный пулемётный огонь фашистов. Вражеский пулеметный огонь, который велся из дзота .Один пулемет противника был уничтожен ,второй пулемёт уничтожила другая группа советских бойцов. А пулемет под прикрытием третьего дзота продолжал вести плотный огонь</vt:lpstr>
      <vt:lpstr>И вот тогда поднялся гвардии рядовой Александр Матросов, связной командира роты. Александр с гранатами и автоматом стал пробиваться к вражескому дзоту. Рванувшись вперед, своим сердцем и грудью Матросов упал на огневую точку врага и заглушил дзот. Путь для продвижения его боевых товарищей вперед был открыт. </vt:lpstr>
      <vt:lpstr>Слайд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Вес воздуха. Атмосферное давление                   выполнил: Стамов Р.</dc:title>
  <dc:creator>andrey</dc:creator>
  <cp:lastModifiedBy>123</cp:lastModifiedBy>
  <cp:revision>13</cp:revision>
  <dcterms:created xsi:type="dcterms:W3CDTF">2015-03-01T12:55:29Z</dcterms:created>
  <dcterms:modified xsi:type="dcterms:W3CDTF">2024-05-07T03:26:22Z</dcterms:modified>
</cp:coreProperties>
</file>